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73" autoAdjust="0"/>
    <p:restoredTop sz="94634" autoAdjust="0"/>
  </p:normalViewPr>
  <p:slideViewPr>
    <p:cSldViewPr>
      <p:cViewPr varScale="1">
        <p:scale>
          <a:sx n="157" d="100"/>
          <a:sy n="157" d="100"/>
        </p:scale>
        <p:origin x="-22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62D8D-9E41-425D-B343-A201A3C446FB}" type="datetimeFigureOut">
              <a:rPr lang="pt-BR" smtClean="0"/>
              <a:pPr/>
              <a:t>15/08/2016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017-BEC0-42C5-8C28-13EC9040215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62D8D-9E41-425D-B343-A201A3C446FB}" type="datetimeFigureOut">
              <a:rPr lang="pt-BR" smtClean="0"/>
              <a:pPr/>
              <a:t>15/08/2016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017-BEC0-42C5-8C28-13EC9040215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62D8D-9E41-425D-B343-A201A3C446FB}" type="datetimeFigureOut">
              <a:rPr lang="pt-BR" smtClean="0"/>
              <a:pPr/>
              <a:t>15/08/2016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017-BEC0-42C5-8C28-13EC9040215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62D8D-9E41-425D-B343-A201A3C446FB}" type="datetimeFigureOut">
              <a:rPr lang="pt-BR" smtClean="0"/>
              <a:pPr/>
              <a:t>15/08/2016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017-BEC0-42C5-8C28-13EC9040215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62D8D-9E41-425D-B343-A201A3C446FB}" type="datetimeFigureOut">
              <a:rPr lang="pt-BR" smtClean="0"/>
              <a:pPr/>
              <a:t>15/08/2016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017-BEC0-42C5-8C28-13EC9040215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62D8D-9E41-425D-B343-A201A3C446FB}" type="datetimeFigureOut">
              <a:rPr lang="pt-BR" smtClean="0"/>
              <a:pPr/>
              <a:t>15/08/2016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017-BEC0-42C5-8C28-13EC9040215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62D8D-9E41-425D-B343-A201A3C446FB}" type="datetimeFigureOut">
              <a:rPr lang="pt-BR" smtClean="0"/>
              <a:pPr/>
              <a:t>15/08/2016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017-BEC0-42C5-8C28-13EC9040215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62D8D-9E41-425D-B343-A201A3C446FB}" type="datetimeFigureOut">
              <a:rPr lang="pt-BR" smtClean="0"/>
              <a:pPr/>
              <a:t>15/08/2016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017-BEC0-42C5-8C28-13EC9040215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62D8D-9E41-425D-B343-A201A3C446FB}" type="datetimeFigureOut">
              <a:rPr lang="pt-BR" smtClean="0"/>
              <a:pPr/>
              <a:t>15/08/2016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017-BEC0-42C5-8C28-13EC9040215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62D8D-9E41-425D-B343-A201A3C446FB}" type="datetimeFigureOut">
              <a:rPr lang="pt-BR" smtClean="0"/>
              <a:pPr/>
              <a:t>15/08/2016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017-BEC0-42C5-8C28-13EC9040215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62D8D-9E41-425D-B343-A201A3C446FB}" type="datetimeFigureOut">
              <a:rPr lang="pt-BR" smtClean="0"/>
              <a:pPr/>
              <a:t>15/08/2016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017-BEC0-42C5-8C28-13EC9040215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62D8D-9E41-425D-B343-A201A3C446FB}" type="datetimeFigureOut">
              <a:rPr lang="pt-BR" smtClean="0"/>
              <a:pPr/>
              <a:t>15/08/2016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7F017-BEC0-42C5-8C28-13EC9040215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eden_powerpint_cap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5" y="0"/>
            <a:ext cx="9137908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1785926"/>
            <a:ext cx="7772400" cy="1470025"/>
          </a:xfrm>
        </p:spPr>
        <p:txBody>
          <a:bodyPr>
            <a:normAutofit/>
          </a:bodyPr>
          <a:lstStyle/>
          <a:p>
            <a:r>
              <a:rPr lang="pt-BR" sz="4000" dirty="0" smtClean="0">
                <a:latin typeface="Futura Bk BT" pitchFamily="34" charset="0"/>
                <a:ea typeface="Tahoma" pitchFamily="34" charset="0"/>
                <a:cs typeface="Tahoma" pitchFamily="34" charset="0"/>
              </a:rPr>
              <a:t>TÍTULO</a:t>
            </a:r>
            <a:endParaRPr lang="pt-BR" sz="4000" dirty="0">
              <a:latin typeface="Futura Bk BT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28728" y="2928934"/>
            <a:ext cx="6400800" cy="1752600"/>
          </a:xfrm>
        </p:spPr>
        <p:txBody>
          <a:bodyPr/>
          <a:lstStyle/>
          <a:p>
            <a:r>
              <a:rPr lang="pt-BR" dirty="0" smtClean="0"/>
              <a:t>subtítulo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ço Reservado para Conteúdo 7" descr="eden_powerpint_miolo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2" y="-952"/>
            <a:ext cx="9139176" cy="6858952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720" y="1285860"/>
            <a:ext cx="8229600" cy="500066"/>
          </a:xfrm>
        </p:spPr>
        <p:txBody>
          <a:bodyPr>
            <a:normAutofit/>
          </a:bodyPr>
          <a:lstStyle/>
          <a:p>
            <a:pPr algn="l"/>
            <a:r>
              <a:rPr lang="pt-BR" sz="2400" dirty="0" smtClean="0">
                <a:latin typeface="Futura Bk BT" pitchFamily="34" charset="0"/>
              </a:rPr>
              <a:t>TÍTULO</a:t>
            </a:r>
            <a:endParaRPr lang="pt-BR" sz="2400" dirty="0">
              <a:latin typeface="Futura Bk BT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357158" y="1714488"/>
            <a:ext cx="8429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Texto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eden_powerpint_final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" y="-475"/>
            <a:ext cx="9143744" cy="6858951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4</Words>
  <Application>Microsoft Office PowerPoint</Application>
  <PresentationFormat>Apresentação na tela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TÍTULO</vt:lpstr>
      <vt:lpstr>TÍTULO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pedro_peluso</dc:creator>
  <cp:lastModifiedBy>pedro_peluso</cp:lastModifiedBy>
  <cp:revision>5</cp:revision>
  <dcterms:created xsi:type="dcterms:W3CDTF">2015-12-08T17:23:00Z</dcterms:created>
  <dcterms:modified xsi:type="dcterms:W3CDTF">2016-08-15T19:07:43Z</dcterms:modified>
</cp:coreProperties>
</file>